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6400800" cy="2743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24" d="100"/>
          <a:sy n="224" d="100"/>
        </p:scale>
        <p:origin x="180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448945"/>
            <a:ext cx="4800600" cy="955040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1440815"/>
            <a:ext cx="4800600" cy="662305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0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26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0572" y="146050"/>
            <a:ext cx="1380173" cy="23247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055" y="146050"/>
            <a:ext cx="4060508" cy="23247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1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01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1" y="683895"/>
            <a:ext cx="5520690" cy="114109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721" y="1835785"/>
            <a:ext cx="5520690" cy="600075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75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98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055" y="730250"/>
            <a:ext cx="2720340" cy="17405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405" y="730250"/>
            <a:ext cx="2720340" cy="17405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28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146050"/>
            <a:ext cx="5520690" cy="5302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889" y="672465"/>
            <a:ext cx="2707838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89" y="1002030"/>
            <a:ext cx="2707838" cy="1473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0405" y="672465"/>
            <a:ext cx="2721174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0405" y="1002030"/>
            <a:ext cx="2721174" cy="1473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498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9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182880"/>
            <a:ext cx="2064424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174" y="394970"/>
            <a:ext cx="3240405" cy="1949450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822960"/>
            <a:ext cx="2064424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6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182880"/>
            <a:ext cx="2064424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1174" y="394970"/>
            <a:ext cx="3240405" cy="1949450"/>
          </a:xfrm>
        </p:spPr>
        <p:txBody>
          <a:bodyPr anchor="t"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822960"/>
            <a:ext cx="2064424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99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055" y="146050"/>
            <a:ext cx="5520690" cy="53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055" y="730250"/>
            <a:ext cx="5520690" cy="1740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055" y="2542540"/>
            <a:ext cx="1440180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3A450-7055-4876-A2B3-F08612EA8E5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0265" y="2542540"/>
            <a:ext cx="2160270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0565" y="2542540"/>
            <a:ext cx="1440180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D7D3B-B195-420B-9342-913466683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637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5760" rtl="0" eaLnBrk="1" latinLnBrk="0" hangingPunct="1">
        <a:lnSpc>
          <a:spcPct val="90000"/>
        </a:lnSpc>
        <a:spcBef>
          <a:spcPct val="0"/>
        </a:spcBef>
        <a:buNone/>
        <a:defRPr sz="1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36576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12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348607"/>
            <a:ext cx="5486400" cy="2045985"/>
            <a:chOff x="3630706" y="2474258"/>
            <a:chExt cx="5486400" cy="204598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30706" y="2474258"/>
              <a:ext cx="5486400" cy="2045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131609" y="2712420"/>
              <a:ext cx="4484595" cy="1569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What did the Christmas tree say to his neighbor?  You need to lighten up, you’ll be pine!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5106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708042"/>
            <a:ext cx="5486400" cy="1327115"/>
            <a:chOff x="3624955" y="2796311"/>
            <a:chExt cx="5486400" cy="132711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24955" y="2796311"/>
              <a:ext cx="5486400" cy="132711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235770" y="3044368"/>
              <a:ext cx="426476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Where do reindeer stop for coffee?  Star Bucks!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3735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501007"/>
            <a:ext cx="5486400" cy="1741185"/>
            <a:chOff x="3630706" y="2474258"/>
            <a:chExt cx="5486400" cy="174118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30706" y="2474258"/>
              <a:ext cx="5486400" cy="17411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131609" y="2752690"/>
              <a:ext cx="4484595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Why does Santa use GPS?  He doesn’t want to be a lost Claus!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3666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503883"/>
            <a:ext cx="5486400" cy="1735433"/>
            <a:chOff x="3630706" y="2474258"/>
            <a:chExt cx="5486400" cy="173543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30706" y="2474258"/>
              <a:ext cx="5486400" cy="17354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238646" y="2741808"/>
              <a:ext cx="427052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What do you get when you cross a snowman and a vampire?  Frostbite!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831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754050"/>
            <a:ext cx="5486400" cy="1235100"/>
            <a:chOff x="3630706" y="2474258"/>
            <a:chExt cx="5486400" cy="12351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30706" y="2474258"/>
              <a:ext cx="5486400" cy="12351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131609" y="2676308"/>
              <a:ext cx="44845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Where do gingerbread men sleep?  On cookie sheets!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5105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618902"/>
            <a:ext cx="5486400" cy="1505395"/>
            <a:chOff x="3630706" y="2474258"/>
            <a:chExt cx="5486400" cy="150539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30706" y="2474258"/>
              <a:ext cx="5486400" cy="150539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131609" y="2811455"/>
              <a:ext cx="44845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When Santa’s driving, you should hold on for deer life!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604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759800"/>
            <a:ext cx="5486400" cy="1223600"/>
            <a:chOff x="3630706" y="2474258"/>
            <a:chExt cx="5486400" cy="122359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30706" y="2474258"/>
              <a:ext cx="5486400" cy="122359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589739" y="2670558"/>
              <a:ext cx="3568333" cy="830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Which reindeer cleans Santa’s sleigh?  Comet!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7537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610276"/>
            <a:ext cx="5486400" cy="1522647"/>
            <a:chOff x="3630706" y="2035253"/>
            <a:chExt cx="5486400" cy="152264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30706" y="2035253"/>
              <a:ext cx="5486400" cy="152264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131608" y="2196413"/>
              <a:ext cx="4484595" cy="1200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My favorite gift I got for Christmas this year is a whiteboard.  It’s remarkable!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3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670661"/>
            <a:ext cx="5486400" cy="1401878"/>
            <a:chOff x="3630706" y="2474258"/>
            <a:chExt cx="5486400" cy="140187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30706" y="2474258"/>
              <a:ext cx="5486400" cy="140187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131609" y="2759698"/>
              <a:ext cx="44845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If you’re afraid of Santa, you might be Claus-</a:t>
              </a:r>
              <a:r>
                <a:rPr lang="en-US" sz="2400" dirty="0" err="1">
                  <a:solidFill>
                    <a:srgbClr val="990033"/>
                  </a:solidFill>
                  <a:latin typeface="Comic Sans MS" panose="030F0702030302020204" pitchFamily="66" charset="0"/>
                </a:rPr>
                <a:t>trophobic</a:t>
              </a: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8087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220675"/>
            <a:ext cx="5486400" cy="2301850"/>
            <a:chOff x="3630706" y="2474257"/>
            <a:chExt cx="5486400" cy="230184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30706" y="2474257"/>
              <a:ext cx="5486400" cy="230184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131608" y="2683679"/>
              <a:ext cx="4484595" cy="1938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What’s an elf’s favorite type of music?  Wrap music!</a:t>
              </a:r>
            </a:p>
            <a:p>
              <a:pPr defTabSz="914400">
                <a:defRPr/>
              </a:pPr>
              <a:endParaRPr lang="en-US" sz="2400" dirty="0">
                <a:solidFill>
                  <a:srgbClr val="990033"/>
                </a:solidFill>
                <a:latin typeface="Comic Sans MS" panose="030F0702030302020204" pitchFamily="66" charset="0"/>
              </a:endParaRPr>
            </a:p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Bonus: Who is </a:t>
              </a:r>
              <a:r>
                <a:rPr lang="en-US" sz="2400" dirty="0" err="1">
                  <a:solidFill>
                    <a:srgbClr val="990033"/>
                  </a:solidFill>
                  <a:latin typeface="Comic Sans MS" panose="030F0702030302020204" pitchFamily="66" charset="0"/>
                </a:rPr>
                <a:t>Frosty’s</a:t>
              </a: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 favorite rapper?  Ice Cube!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0609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739672"/>
            <a:ext cx="5486400" cy="1263855"/>
            <a:chOff x="3630706" y="2474258"/>
            <a:chExt cx="5486400" cy="126385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30706" y="2474258"/>
              <a:ext cx="5486400" cy="126385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 dirty="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131609" y="2690685"/>
              <a:ext cx="44845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What’s an elf’s favorite type of picture?  An </a:t>
              </a:r>
              <a:r>
                <a:rPr lang="en-US" sz="2400" dirty="0" err="1">
                  <a:solidFill>
                    <a:srgbClr val="990033"/>
                  </a:solidFill>
                  <a:latin typeface="Comic Sans MS" panose="030F0702030302020204" pitchFamily="66" charset="0"/>
                </a:rPr>
                <a:t>elfie</a:t>
              </a: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1333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F0F1B9B-1DD9-40E3-AB43-B2BB709695CB}"/>
              </a:ext>
            </a:extLst>
          </p:cNvPr>
          <p:cNvGrpSpPr/>
          <p:nvPr/>
        </p:nvGrpSpPr>
        <p:grpSpPr>
          <a:xfrm>
            <a:off x="457200" y="492382"/>
            <a:ext cx="5486400" cy="1758435"/>
            <a:chOff x="3630706" y="2474258"/>
            <a:chExt cx="5486400" cy="175843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EB92F6-600D-448D-A6EC-970DB5BB9CFD}"/>
                </a:ext>
              </a:extLst>
            </p:cNvPr>
            <p:cNvSpPr/>
            <p:nvPr/>
          </p:nvSpPr>
          <p:spPr>
            <a:xfrm>
              <a:off x="3630706" y="2474258"/>
              <a:ext cx="5486400" cy="175843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E0A8FA-9F17-474D-AEB5-B46579B8733F}"/>
                </a:ext>
              </a:extLst>
            </p:cNvPr>
            <p:cNvSpPr txBox="1"/>
            <p:nvPr/>
          </p:nvSpPr>
          <p:spPr>
            <a:xfrm>
              <a:off x="4131609" y="2764193"/>
              <a:ext cx="4484595" cy="1200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defRPr/>
              </a:pPr>
              <a:r>
                <a:rPr lang="en-US" sz="2400" dirty="0">
                  <a:solidFill>
                    <a:srgbClr val="990033"/>
                  </a:solidFill>
                  <a:latin typeface="Comic Sans MS" panose="030F0702030302020204" pitchFamily="66" charset="0"/>
                </a:rPr>
                <a:t>Without looking inside, I can tell you what’s in a wrapped present.  It’s a gift!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046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</TotalTime>
  <Words>168</Words>
  <Application>Microsoft Office PowerPoint</Application>
  <PresentationFormat>Custom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 Henry</dc:creator>
  <cp:lastModifiedBy>Derek Henry</cp:lastModifiedBy>
  <cp:revision>2</cp:revision>
  <dcterms:created xsi:type="dcterms:W3CDTF">2022-12-11T14:59:04Z</dcterms:created>
  <dcterms:modified xsi:type="dcterms:W3CDTF">2023-01-04T20:03:57Z</dcterms:modified>
</cp:coreProperties>
</file>