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0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95" d="100"/>
          <a:sy n="95" d="100"/>
        </p:scale>
        <p:origin x="86" y="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E7B93-7319-4255-2EED-26F5886689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88AA7E-3326-19A5-483C-873D5378BE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41FE0-94C9-44EE-8B7D-0463C5E51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7A3203-8F22-516A-DE53-222359949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DBFDB-3A92-F42F-4760-62956DBE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19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0F1FA-FDE8-6984-768E-7FA78750D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3E47F7-F88D-0F42-B923-7C3969580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3AF95-A044-F703-1DA0-9CD8D4CE4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0C2D9-FA14-2803-F132-A65DFD20E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E13E7-C493-604C-39EA-626CA7AD3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43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0FFDB3-F9CE-8117-AB0A-ACE155D2A4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F7702A-BA51-F799-DCC2-7BDA910500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A9381-EE1B-A33E-8B6F-6FCD0F29B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10E14-1A31-47B7-91AF-5BFC328BD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76C90-4C89-7803-C91F-8D70B07C5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87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555E3-962B-3615-3E22-87FAAF86F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6E86E-AE14-2F44-B4A6-9AE7162D0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16E4E-CCBF-7A04-29F7-2EB0FB81D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CD46F-2AA3-DFAB-23AD-7BFB67B07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90058-48C2-C64F-94F1-1D8925C78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700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59D56-66C1-FB09-7C8B-35B5E1BDE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D6745-8EE9-5E53-1E79-ECA7037E8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80E94-4513-99E5-CA12-3BB3184F4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EC6CA-5FB7-E017-30A1-2971F94A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84229-EA6D-860E-33F0-B31220A4C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20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5F00C-A7A0-0DB1-EB6C-D81A273E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0527C-519E-1844-2B96-76222FB16B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76A718-FCFA-186D-4A44-E3E7BFF780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D2076-3895-6B46-27B6-B5FA24CB7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196B09-BB7C-665C-C4CE-03AC8FC60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DCF045-B2D0-36E2-A5A4-66D28DA25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49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ECA5A-87A8-46DA-E949-B84C3882D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5237B0-3C17-9475-10B3-29DDCC5D8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A85792-097F-3CA6-14BA-C970CE8DC4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E34883-4D97-4FD3-8DE5-8AE43CE693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952526-04E6-E7A5-C5F8-AD88884026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39F6C3-2BA8-0EBE-0EEA-1D9378A5D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0D63E7-3D4E-896B-BB54-F43BBE009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7071E6-8D10-483F-F6FB-CF9A76C21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33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2FA7B-429F-AF15-7DBC-3F7264444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9DB9C1-7B1E-E580-F64A-6B48A3D1A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E3BAD8-D3AF-7126-ECB9-263D504C4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3391A-9EE2-7A99-7A82-B0BF3FFD5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42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C81FCD-4634-47C0-1149-EEB05BE74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9F5B57-56E3-9AEC-FD37-94B8A01A4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14DEC6-D61D-E3D1-ED9B-2591C54F4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3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0CE40-990F-31D8-140D-5CC46F81E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8C7E5-5A25-6ADF-0748-407624BD2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509E7-C780-7750-FCBF-5F6C3C4419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0E948E-F888-FB7B-8DBB-4161EFB74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D9216-B581-F382-22CE-2D68ABD54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3096D-B10B-B2A8-FF4B-C7EE45BE3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82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6412C-C631-43B6-1EF8-C81BD322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830CAA-9264-795F-1443-1A783FA9A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09493E-DFEC-F4C1-CED4-E0ACA6B4CA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8CC36B-1CDB-6BF1-E775-B7E09ED3C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E486EC-3DEF-B90F-56AC-41D5A7FD4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C755C1-856E-4E8E-2147-B2A1815C5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70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B2D46D-265E-9235-00B0-5EE5F472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30FBA5-7B1C-F079-F107-B2FE0D2DD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AD33A7-046F-7E12-3C8A-A7F5C5A40F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E4961-1F7F-423A-85C9-3832D7DAFED6}" type="datetimeFigureOut">
              <a:rPr lang="en-US" smtClean="0"/>
              <a:t>9/11/2022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40BD4-0D44-8405-9018-CDF55D8CA7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391C2-DF66-9EA7-EB12-357AB4683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E874-7520-4B9E-836D-046FE4450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8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OSAT_Tren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SAT_Title">
            <a:extLst>
              <a:ext uri="{FF2B5EF4-FFF2-40B4-BE49-F238E27FC236}">
                <a16:creationId xmlns:a16="http://schemas.microsoft.com/office/drawing/2014/main" id="{5743120B-39F6-F484-1E49-301EB94B87E7}"/>
              </a:ext>
            </a:extLst>
          </p:cNvPr>
          <p:cNvSpPr txBox="1">
            <a:spLocks/>
          </p:cNvSpPr>
          <p:nvPr/>
        </p:nvSpPr>
        <p:spPr>
          <a:xfrm>
            <a:off x="0" y="20457"/>
            <a:ext cx="12192000" cy="4299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b="1" i="0" kern="1200">
                <a:solidFill>
                  <a:schemeClr val="tx1"/>
                </a:solidFill>
                <a:latin typeface="Century" charset="0"/>
                <a:ea typeface="Century" charset="0"/>
                <a:cs typeface="Century" charset="0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75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Customer Satisfaction Trends – August 2017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50DDC7-164E-D42A-BF92-96B3833E7CFE}"/>
              </a:ext>
            </a:extLst>
          </p:cNvPr>
          <p:cNvSpPr/>
          <p:nvPr/>
        </p:nvSpPr>
        <p:spPr>
          <a:xfrm>
            <a:off x="1036600" y="523343"/>
            <a:ext cx="4830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Overall Satisfaction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52FDC2-0BB4-E83B-2D67-40EF18360969}"/>
              </a:ext>
            </a:extLst>
          </p:cNvPr>
          <p:cNvSpPr/>
          <p:nvPr/>
        </p:nvSpPr>
        <p:spPr>
          <a:xfrm>
            <a:off x="6424549" y="525487"/>
            <a:ext cx="48212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Pace of Dining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B81C6A-4F1C-0DA8-BFF9-FEB3111C5E3C}"/>
              </a:ext>
            </a:extLst>
          </p:cNvPr>
          <p:cNvSpPr/>
          <p:nvPr/>
        </p:nvSpPr>
        <p:spPr>
          <a:xfrm>
            <a:off x="1041397" y="3667574"/>
            <a:ext cx="48212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Recommend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C44122-6683-8C3B-B5B6-07DBF11404EE}"/>
              </a:ext>
            </a:extLst>
          </p:cNvPr>
          <p:cNvSpPr/>
          <p:nvPr/>
        </p:nvSpPr>
        <p:spPr>
          <a:xfrm>
            <a:off x="6424550" y="3682058"/>
            <a:ext cx="48212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Food Quality</a:t>
            </a:r>
          </a:p>
        </p:txBody>
      </p:sp>
      <p:pic>
        <p:nvPicPr>
          <p:cNvPr id="11" name="OSAT_Trend_Chart">
            <a:extLst>
              <a:ext uri="{FF2B5EF4-FFF2-40B4-BE49-F238E27FC236}">
                <a16:creationId xmlns:a16="http://schemas.microsoft.com/office/drawing/2014/main" id="{262752E4-8E85-807C-C592-C6A5C1DB058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0" y="889000"/>
            <a:ext cx="4826000" cy="2743200"/>
          </a:xfrm>
          <a:prstGeom prst="rect">
            <a:avLst/>
          </a:prstGeom>
        </p:spPr>
      </p:pic>
      <p:pic>
        <p:nvPicPr>
          <p:cNvPr id="13" name="Pace_Trend_Chart">
            <a:extLst>
              <a:ext uri="{FF2B5EF4-FFF2-40B4-BE49-F238E27FC236}">
                <a16:creationId xmlns:a16="http://schemas.microsoft.com/office/drawing/2014/main" id="{42C51557-2AC5-7BAE-FB50-7BA83832F7AA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426200" y="889000"/>
            <a:ext cx="4826000" cy="2743200"/>
          </a:xfrm>
          <a:prstGeom prst="rect">
            <a:avLst/>
          </a:prstGeom>
        </p:spPr>
      </p:pic>
      <p:pic>
        <p:nvPicPr>
          <p:cNvPr id="12" name="Recommend_Trend_Chart">
            <a:extLst>
              <a:ext uri="{FF2B5EF4-FFF2-40B4-BE49-F238E27FC236}">
                <a16:creationId xmlns:a16="http://schemas.microsoft.com/office/drawing/2014/main" id="{2721094C-1C78-2D3C-7B95-E27637073398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041400" y="4038600"/>
            <a:ext cx="4826000" cy="2743200"/>
          </a:xfrm>
          <a:prstGeom prst="rect">
            <a:avLst/>
          </a:prstGeom>
        </p:spPr>
      </p:pic>
      <p:pic>
        <p:nvPicPr>
          <p:cNvPr id="14" name="Food_Quality_Trend_Chart">
            <a:extLst>
              <a:ext uri="{FF2B5EF4-FFF2-40B4-BE49-F238E27FC236}">
                <a16:creationId xmlns:a16="http://schemas.microsoft.com/office/drawing/2014/main" id="{0DB0E7A1-9AA5-73F1-0052-1B0ADBAD1A1F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426200" y="4038600"/>
            <a:ext cx="4826000" cy="2743200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2CDF0DC-FC38-A1AF-D28E-C288E3D4AC05}"/>
              </a:ext>
            </a:extLst>
          </p:cNvPr>
          <p:cNvSpPr txBox="1">
            <a:spLocks/>
          </p:cNvSpPr>
          <p:nvPr/>
        </p:nvSpPr>
        <p:spPr>
          <a:xfrm>
            <a:off x="148399" y="6426360"/>
            <a:ext cx="668401" cy="2951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6</a:t>
            </a:r>
          </a:p>
        </p:txBody>
      </p:sp>
    </p:spTree>
    <p:extLst>
      <p:ext uri="{BB962C8B-B14F-4D97-AF65-F5344CB8AC3E}">
        <p14:creationId xmlns:p14="http://schemas.microsoft.com/office/powerpoint/2010/main" val="23400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Henry</dc:creator>
  <cp:lastModifiedBy>Derek Henry</cp:lastModifiedBy>
  <cp:revision>3</cp:revision>
  <dcterms:created xsi:type="dcterms:W3CDTF">2022-09-12T03:04:43Z</dcterms:created>
  <dcterms:modified xsi:type="dcterms:W3CDTF">2022-09-12T03:12:29Z</dcterms:modified>
</cp:coreProperties>
</file>