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57" r:id="rId10"/>
    <p:sldId id="2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6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9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1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2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0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9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9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1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0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01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92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2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9491E-953C-4DE1-B828-A73459ED91A8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3C6CB-0CBC-4506-B72D-13BEF553A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1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#10!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54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ales and Traffic MT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2018 MTD Results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#1!</a:t>
            </a:r>
            <a:endParaRPr lang="en-US" dirty="0"/>
          </a:p>
        </p:txBody>
      </p:sp>
      <p:pic>
        <p:nvPicPr>
          <p:cNvPr id="3" name="Sales and Traffic MTD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01952" y="1837944"/>
            <a:ext cx="8403336" cy="399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29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#9!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9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#8!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421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#7!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4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#6!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02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#5!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4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#4!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23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#3!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0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ales and Traffic YT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2018 YTD 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03570" y="6057900"/>
            <a:ext cx="57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SLIDE #2!</a:t>
            </a:r>
            <a:endParaRPr lang="en-US" dirty="0"/>
          </a:p>
        </p:txBody>
      </p:sp>
      <p:pic>
        <p:nvPicPr>
          <p:cNvPr id="3" name="Sales and Traffic YTD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01952" y="1837944"/>
            <a:ext cx="8403336" cy="399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95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68</Words>
  <Application>Microsoft Office PowerPoint</Application>
  <PresentationFormat>Widescreen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October 2018 YTD Results</vt:lpstr>
      <vt:lpstr>October 2018 MTD Results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 2018 Results</dc:title>
  <dc:creator>jeterdawg@gmail.com</dc:creator>
  <cp:lastModifiedBy>jeterdawg@gmail.com</cp:lastModifiedBy>
  <cp:revision>10</cp:revision>
  <dcterms:created xsi:type="dcterms:W3CDTF">2018-11-06T13:56:25Z</dcterms:created>
  <dcterms:modified xsi:type="dcterms:W3CDTF">2018-11-07T15:23:44Z</dcterms:modified>
</cp:coreProperties>
</file>